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7" r:id="rId17"/>
    <p:sldId id="271" r:id="rId18"/>
    <p:sldId id="278" r:id="rId19"/>
    <p:sldId id="276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73" r:id="rId30"/>
    <p:sldId id="27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92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5995D2-C7CA-431A-B1AC-CC29F0D6E245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98CE5A1-7CC6-47BF-8E46-3061C51F1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8200" y="0"/>
            <a:ext cx="8305800" cy="981075"/>
          </a:xfrm>
        </p:spPr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МБОУ Светочниковская СОШ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4106" name="Picture 10" descr="https://ggarovka1.edusite.ru/img/zagruzhenno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980728"/>
            <a:ext cx="9144000" cy="352839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076056" y="908720"/>
            <a:ext cx="38164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Franklin Gothic Heavy" pitchFamily="34" charset="0"/>
              </a:rPr>
              <a:t>2021 год</a:t>
            </a:r>
            <a:endParaRPr lang="ru-RU" sz="6600" b="1" dirty="0">
              <a:solidFill>
                <a:srgbClr val="FF0000"/>
              </a:solidFill>
              <a:latin typeface="Franklin Gothic Heavy" pitchFamily="34" charset="0"/>
            </a:endParaRPr>
          </a:p>
        </p:txBody>
      </p:sp>
      <p:pic>
        <p:nvPicPr>
          <p:cNvPr id="4116" name="Picture 20" descr="https://selcdn.fedsp.com/yeru/1117365/9%20may%20%2820%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61048"/>
            <a:ext cx="9144000" cy="48965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3717032"/>
            <a:ext cx="882047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п.Светоч 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Милютинский</a:t>
            </a:r>
            <a:r>
              <a:rPr lang="ru-RU" sz="4400" b="1" dirty="0" smtClean="0">
                <a:solidFill>
                  <a:srgbClr val="FF0000"/>
                </a:solidFill>
              </a:rPr>
              <a:t> район </a:t>
            </a:r>
            <a:endParaRPr lang="ru-RU" sz="4400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Ростовская область 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4787900" cy="233997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</a:rPr>
              <a:t>Любомищенко</a:t>
            </a:r>
            <a:r>
              <a:rPr lang="ru-RU" sz="4800" b="1" dirty="0" smtClean="0">
                <a:solidFill>
                  <a:srgbClr val="FF0000"/>
                </a:solidFill>
              </a:rPr>
              <a:t> Владимир </a:t>
            </a:r>
            <a:r>
              <a:rPr lang="ru-RU" sz="4800" b="1" dirty="0" err="1" smtClean="0">
                <a:solidFill>
                  <a:srgbClr val="FF0000"/>
                </a:solidFill>
              </a:rPr>
              <a:t>Филлипович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C:\Users\пользователь\Documents\img1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5" y="-1"/>
            <a:ext cx="4355976" cy="6832129"/>
          </a:xfrm>
          <a:prstGeom prst="rect">
            <a:avLst/>
          </a:prstGeom>
          <a:noFill/>
        </p:spPr>
      </p:pic>
      <p:pic>
        <p:nvPicPr>
          <p:cNvPr id="5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0988"/>
            <a:ext cx="4716016" cy="3537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59338" y="152400"/>
            <a:ext cx="4284662" cy="356393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Фоменко Петр Иванович</a:t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1919 -2010 гг.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пользователь\Documents\img1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89505" cy="6858000"/>
          </a:xfrm>
          <a:prstGeom prst="rect">
            <a:avLst/>
          </a:prstGeom>
          <a:noFill/>
        </p:spPr>
      </p:pic>
      <p:pic>
        <p:nvPicPr>
          <p:cNvPr id="5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77072"/>
            <a:ext cx="4139952" cy="3104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4186808" cy="363664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Ситников Михаил Иванович</a:t>
            </a:r>
            <a:br>
              <a:rPr lang="ru-RU" sz="6000" b="1" dirty="0" smtClean="0">
                <a:solidFill>
                  <a:srgbClr val="FF0000"/>
                </a:solidFill>
              </a:rPr>
            </a:b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13314" name="Picture 2" descr="C:\Users\пользователь\Documents\img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3" y="-1"/>
            <a:ext cx="4644008" cy="6869385"/>
          </a:xfrm>
          <a:prstGeom prst="rect">
            <a:avLst/>
          </a:prstGeom>
          <a:noFill/>
        </p:spPr>
      </p:pic>
      <p:pic>
        <p:nvPicPr>
          <p:cNvPr id="5" name="Picture 2" descr="https://hub.ldpr.ru/media/images/leningrad/9eedb7a20c8219301448e360f3dc0a7958f2175bf7f8492c12e611c6d2e8a1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25652"/>
            <a:ext cx="4176464" cy="31323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27984" y="152400"/>
            <a:ext cx="4716016" cy="342061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</a:rPr>
              <a:t>Гладченко</a:t>
            </a:r>
            <a:r>
              <a:rPr lang="ru-RU" sz="4800" b="1" dirty="0" smtClean="0">
                <a:solidFill>
                  <a:srgbClr val="FF0000"/>
                </a:solidFill>
              </a:rPr>
              <a:t> Иван Аристархович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1921 -1995 гг.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4338" name="Picture 2" descr="C:\Users\пользователь\Documents\img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7984" cy="6913493"/>
          </a:xfrm>
          <a:prstGeom prst="rect">
            <a:avLst/>
          </a:prstGeom>
          <a:noFill/>
        </p:spPr>
      </p:pic>
      <p:pic>
        <p:nvPicPr>
          <p:cNvPr id="5" name="Picture 2" descr="https://hub.ldpr.ru/media/images/leningrad/9eedb7a20c8219301448e360f3dc0a7958f2175bf7f8492c12e611c6d2e8a1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53036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52400"/>
            <a:ext cx="3744416" cy="349262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Краснов Петр Петрович</a:t>
            </a:r>
            <a:r>
              <a:rPr lang="ru-RU" sz="4800" b="1" dirty="0" smtClean="0">
                <a:solidFill>
                  <a:srgbClr val="FF0000"/>
                </a:solidFill>
              </a:rPr>
              <a:t/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1913-2003 гг.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Users\пользователь\Documents\img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3" y="0"/>
            <a:ext cx="5004048" cy="6784010"/>
          </a:xfrm>
          <a:prstGeom prst="rect">
            <a:avLst/>
          </a:prstGeom>
          <a:noFill/>
        </p:spPr>
      </p:pic>
      <p:pic>
        <p:nvPicPr>
          <p:cNvPr id="5" name="Picture 2" descr="https://hub.ldpr.ru/media/images/leningrad/9eedb7a20c8219301448e360f3dc0a7958f2175bf7f8492c12e611c6d2e8a1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53036"/>
            <a:ext cx="4139952" cy="3104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9544" y="4653136"/>
            <a:ext cx="4104456" cy="295232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292080" y="620688"/>
            <a:ext cx="3851920" cy="3960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err="1" smtClean="0">
                <a:solidFill>
                  <a:srgbClr val="FF0000"/>
                </a:solidFill>
              </a:rPr>
              <a:t>Колоскова</a:t>
            </a: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Вера Семёновна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08.09.1919- 25.05.2017 гг.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s://i.mycdn.me/i?r=AyH4iRPQ2q0otWIFepML2LxR8rB6A-ER10fpDudeMA_-HA"/>
          <p:cNvPicPr/>
          <p:nvPr/>
        </p:nvPicPr>
        <p:blipFill>
          <a:blip r:embed="rId3" cstate="print"/>
          <a:srcRect l="29560" t="10256" r="39937" b="17379"/>
          <a:stretch>
            <a:fillRect/>
          </a:stretch>
        </p:blipFill>
        <p:spPr bwMode="auto">
          <a:xfrm>
            <a:off x="0" y="0"/>
            <a:ext cx="4860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36898">
            <a:off x="283560" y="4662239"/>
            <a:ext cx="3845929" cy="3059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ocuments\Локальный диск (D)\Мои рисунки\img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5" y="0"/>
            <a:ext cx="4716015" cy="6857999"/>
          </a:xfrm>
          <a:prstGeom prst="rect">
            <a:avLst/>
          </a:prstGeom>
          <a:noFill/>
        </p:spPr>
      </p:pic>
      <p:pic>
        <p:nvPicPr>
          <p:cNvPr id="4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38676">
            <a:off x="5460766" y="5160035"/>
            <a:ext cx="3456384" cy="2387759"/>
          </a:xfrm>
          <a:prstGeom prst="rect">
            <a:avLst/>
          </a:prstGeom>
          <a:noFill/>
        </p:spPr>
      </p:pic>
      <p:pic>
        <p:nvPicPr>
          <p:cNvPr id="5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37112"/>
            <a:ext cx="4104456" cy="2952328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152400"/>
            <a:ext cx="4355976" cy="435672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Тарасов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Александр Тимофеевич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21.02.1914-17.01.1944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38676">
            <a:off x="5332482" y="5240979"/>
            <a:ext cx="3456384" cy="2387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003800" y="152400"/>
            <a:ext cx="4140200" cy="313213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</a:rPr>
              <a:t>Ряснов</a:t>
            </a:r>
            <a:r>
              <a:rPr lang="ru-RU" sz="4800" b="1" dirty="0" smtClean="0">
                <a:solidFill>
                  <a:srgbClr val="FF0000"/>
                </a:solidFill>
              </a:rPr>
              <a:t> Иван Стефанович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400" b="1" i="1" dirty="0" smtClean="0">
                <a:solidFill>
                  <a:srgbClr val="FF0000"/>
                </a:solidFill>
              </a:rPr>
              <a:t>М</a:t>
            </a:r>
            <a:r>
              <a:rPr lang="ru-RU" sz="4400" i="1" dirty="0" smtClean="0">
                <a:solidFill>
                  <a:srgbClr val="FF0000"/>
                </a:solidFill>
              </a:rPr>
              <a:t>айор</a:t>
            </a:r>
            <a:r>
              <a:rPr lang="ru-RU" sz="4800" b="1" dirty="0" smtClean="0">
                <a:solidFill>
                  <a:srgbClr val="FF0000"/>
                </a:solidFill>
              </a:rPr>
              <a:t/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1923-1995 гг.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5" name="Picture 1" descr="C:\Users\пользователь\Desktop\WhatsApp Image 2021-05-01 at 11.39.0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977367" cy="6858000"/>
          </a:xfrm>
          <a:prstGeom prst="rect">
            <a:avLst/>
          </a:prstGeom>
          <a:noFill/>
        </p:spPr>
      </p:pic>
      <p:pic>
        <p:nvPicPr>
          <p:cNvPr id="5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9544" y="3645024"/>
            <a:ext cx="4104456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ocuments\img183 —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2611" y="1"/>
            <a:ext cx="4881389" cy="6858000"/>
          </a:xfrm>
          <a:prstGeom prst="rect">
            <a:avLst/>
          </a:prstGeom>
          <a:noFill/>
        </p:spPr>
      </p:pic>
      <p:pic>
        <p:nvPicPr>
          <p:cNvPr id="3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65104"/>
            <a:ext cx="4104456" cy="2952328"/>
          </a:xfrm>
          <a:prstGeom prst="rect">
            <a:avLst/>
          </a:prstGeom>
          <a:noFill/>
        </p:spPr>
      </p:pic>
      <p:pic>
        <p:nvPicPr>
          <p:cNvPr id="5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4318">
            <a:off x="4368647" y="5468096"/>
            <a:ext cx="2805690" cy="1938242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404664"/>
            <a:ext cx="4150296" cy="36004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 smtClean="0">
                <a:solidFill>
                  <a:srgbClr val="FF0000"/>
                </a:solidFill>
              </a:rPr>
              <a:t>Букаев</a:t>
            </a:r>
            <a:r>
              <a:rPr lang="ru-RU" sz="5400" b="1" dirty="0" smtClean="0">
                <a:solidFill>
                  <a:srgbClr val="FF0000"/>
                </a:solidFill>
              </a:rPr>
              <a:t> Захар Степанович 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 1915 -1987 гг.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WhatsApp Image 2021-05-03 at 11.25.1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44873" cy="6858000"/>
          </a:xfrm>
          <a:prstGeom prst="rect">
            <a:avLst/>
          </a:prstGeom>
          <a:noFill/>
        </p:spPr>
      </p:pic>
      <p:pic>
        <p:nvPicPr>
          <p:cNvPr id="3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9544" y="3645024"/>
            <a:ext cx="4104456" cy="295232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20072" y="-243408"/>
            <a:ext cx="3923928" cy="388843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Тищенко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Василий Васильевич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1908-1943 гг.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.znanio.ru/d5aff2/9b/30/fcf6b2dc4b048c28c09c1d2d2e15f5309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207"/>
            <a:ext cx="9144000" cy="6869207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ocuments\img1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724128" y="1124744"/>
            <a:ext cx="1080120" cy="1750709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ocuments\img1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28272">
            <a:off x="6998303" y="1681843"/>
            <a:ext cx="1216502" cy="1688370"/>
          </a:xfrm>
          <a:prstGeom prst="rect">
            <a:avLst/>
          </a:prstGeom>
          <a:noFill/>
        </p:spPr>
      </p:pic>
      <p:pic>
        <p:nvPicPr>
          <p:cNvPr id="1029" name="Picture 5" descr="C:\Users\пользователь\Documents\img1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14593">
            <a:off x="4346520" y="962739"/>
            <a:ext cx="1102046" cy="1584176"/>
          </a:xfrm>
          <a:prstGeom prst="rect">
            <a:avLst/>
          </a:prstGeom>
          <a:noFill/>
        </p:spPr>
      </p:pic>
      <p:pic>
        <p:nvPicPr>
          <p:cNvPr id="1030" name="Picture 6" descr="C:\Users\пользователь\Documents\img1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671849">
            <a:off x="3089319" y="1163289"/>
            <a:ext cx="1024595" cy="1440160"/>
          </a:xfrm>
          <a:prstGeom prst="rect">
            <a:avLst/>
          </a:prstGeom>
          <a:noFill/>
        </p:spPr>
      </p:pic>
      <p:pic>
        <p:nvPicPr>
          <p:cNvPr id="1031" name="Picture 7" descr="C:\Users\пользователь\Documents\img17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886669" flipH="1">
            <a:off x="7466298" y="3100250"/>
            <a:ext cx="1175267" cy="1656184"/>
          </a:xfrm>
          <a:prstGeom prst="rect">
            <a:avLst/>
          </a:prstGeom>
          <a:noFill/>
        </p:spPr>
      </p:pic>
      <p:pic>
        <p:nvPicPr>
          <p:cNvPr id="1032" name="Picture 8" descr="C:\Users\пользователь\Documents\img17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706649">
            <a:off x="1653946" y="4942512"/>
            <a:ext cx="1351683" cy="1695949"/>
          </a:xfrm>
          <a:prstGeom prst="rect">
            <a:avLst/>
          </a:prstGeom>
          <a:noFill/>
        </p:spPr>
      </p:pic>
      <p:pic>
        <p:nvPicPr>
          <p:cNvPr id="1033" name="Picture 9" descr="C:\Users\пользователь\Documents\img18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343130">
            <a:off x="2915817" y="5228010"/>
            <a:ext cx="1152128" cy="1629990"/>
          </a:xfrm>
          <a:prstGeom prst="rect">
            <a:avLst/>
          </a:prstGeom>
          <a:noFill/>
        </p:spPr>
      </p:pic>
      <p:pic>
        <p:nvPicPr>
          <p:cNvPr id="1034" name="Picture 10" descr="C:\Users\пользователь\Documents\img17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639117">
            <a:off x="4211960" y="5276826"/>
            <a:ext cx="1008112" cy="1581174"/>
          </a:xfrm>
          <a:prstGeom prst="rect">
            <a:avLst/>
          </a:prstGeom>
          <a:noFill/>
        </p:spPr>
      </p:pic>
      <p:pic>
        <p:nvPicPr>
          <p:cNvPr id="1035" name="Picture 11" descr="C:\Users\пользователь\Documents\img17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270873">
            <a:off x="5452361" y="5251397"/>
            <a:ext cx="1008112" cy="1474277"/>
          </a:xfrm>
          <a:prstGeom prst="rect">
            <a:avLst/>
          </a:prstGeom>
          <a:noFill/>
        </p:spPr>
      </p:pic>
      <p:pic>
        <p:nvPicPr>
          <p:cNvPr id="1037" name="Picture 13" descr="C:\Users\пользователь\Documents\img17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43608" y="1844824"/>
            <a:ext cx="1230511" cy="1921220"/>
          </a:xfrm>
          <a:prstGeom prst="rect">
            <a:avLst/>
          </a:prstGeom>
          <a:noFill/>
        </p:spPr>
      </p:pic>
      <p:pic>
        <p:nvPicPr>
          <p:cNvPr id="16" name="Picture 12" descr="C:\Users\пользователь\Documents\img17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130661">
            <a:off x="818394" y="3589210"/>
            <a:ext cx="1314745" cy="1944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52400"/>
            <a:ext cx="4176464" cy="248451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Филимонов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Ефим 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Васильевич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s://i.mycdn.me/i?r=AyH4iRPQ2q0otWIFepML2LxRn5ahijuD8d-F4-uQj6rgyQ"/>
          <p:cNvPicPr/>
          <p:nvPr/>
        </p:nvPicPr>
        <p:blipFill>
          <a:blip r:embed="rId2" cstate="print"/>
          <a:srcRect l="30304" t="9402" r="39712" b="15954"/>
          <a:stretch>
            <a:fillRect/>
          </a:stretch>
        </p:blipFill>
        <p:spPr bwMode="auto">
          <a:xfrm>
            <a:off x="4499992" y="0"/>
            <a:ext cx="46440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05672"/>
            <a:ext cx="4104456" cy="2952328"/>
          </a:xfrm>
          <a:prstGeom prst="rect">
            <a:avLst/>
          </a:prstGeom>
          <a:noFill/>
        </p:spPr>
      </p:pic>
      <p:pic>
        <p:nvPicPr>
          <p:cNvPr id="5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4318">
            <a:off x="4368647" y="5468096"/>
            <a:ext cx="2805690" cy="1938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332656"/>
            <a:ext cx="4644008" cy="3384376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Рябцев 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Иван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Иванович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s://i.mycdn.me/i?r=AyH4iRPQ2q0otWIFepML2LxR3J0GelNVTOj9ZK2yW9LUGw"/>
          <p:cNvPicPr/>
          <p:nvPr/>
        </p:nvPicPr>
        <p:blipFill>
          <a:blip r:embed="rId2" cstate="print"/>
          <a:srcRect l="29503" t="15669" r="42117" b="18234"/>
          <a:stretch>
            <a:fillRect/>
          </a:stretch>
        </p:blipFill>
        <p:spPr bwMode="auto">
          <a:xfrm>
            <a:off x="0" y="0"/>
            <a:ext cx="47160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69368"/>
            <a:ext cx="4572000" cy="3288632"/>
          </a:xfrm>
          <a:prstGeom prst="rect">
            <a:avLst/>
          </a:prstGeom>
          <a:noFill/>
        </p:spPr>
      </p:pic>
      <p:pic>
        <p:nvPicPr>
          <p:cNvPr id="5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4318">
            <a:off x="552222" y="5468097"/>
            <a:ext cx="2805690" cy="1938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4139952" cy="244827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Воробьёв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Иван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Дмитриевич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ttps://i.mycdn.me/i?r=AyH4iRPQ2q0otWIFepML2LxRweSsN1USnscV2R5cw1v3Xg"/>
          <p:cNvPicPr/>
          <p:nvPr/>
        </p:nvPicPr>
        <p:blipFill>
          <a:blip r:embed="rId2" cstate="print"/>
          <a:srcRect l="29499" t="15954" r="40158" b="17664"/>
          <a:stretch>
            <a:fillRect/>
          </a:stretch>
        </p:blipFill>
        <p:spPr bwMode="auto">
          <a:xfrm>
            <a:off x="3923928" y="0"/>
            <a:ext cx="52200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21088"/>
            <a:ext cx="4104456" cy="2952328"/>
          </a:xfrm>
          <a:prstGeom prst="rect">
            <a:avLst/>
          </a:prstGeom>
          <a:noFill/>
        </p:spPr>
      </p:pic>
      <p:pic>
        <p:nvPicPr>
          <p:cNvPr id="6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9414">
            <a:off x="5664894" y="5469088"/>
            <a:ext cx="2805690" cy="1938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152400"/>
            <a:ext cx="3779912" cy="255652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</a:rPr>
              <a:t>Подкуйко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Иван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800" b="1" dirty="0" smtClean="0">
                <a:solidFill>
                  <a:srgbClr val="FF0000"/>
                </a:solidFill>
              </a:rPr>
              <a:t>Васильевич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s://i.mycdn.me/i?r=AyH4iRPQ2q0otWIFepML2LxRCPL-xwFMu-QTSl-wpSM5Kw"/>
          <p:cNvPicPr/>
          <p:nvPr/>
        </p:nvPicPr>
        <p:blipFill>
          <a:blip r:embed="rId2" cstate="print"/>
          <a:srcRect l="31583" t="22507" r="40800" b="22792"/>
          <a:stretch>
            <a:fillRect/>
          </a:stretch>
        </p:blipFill>
        <p:spPr bwMode="auto">
          <a:xfrm>
            <a:off x="0" y="0"/>
            <a:ext cx="54360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9544" y="4581128"/>
            <a:ext cx="4104456" cy="2952328"/>
          </a:xfrm>
          <a:prstGeom prst="rect">
            <a:avLst/>
          </a:prstGeom>
          <a:noFill/>
        </p:spPr>
      </p:pic>
      <p:pic>
        <p:nvPicPr>
          <p:cNvPr id="5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4318">
            <a:off x="300704" y="5468097"/>
            <a:ext cx="2805690" cy="1938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3707904" cy="284455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Волков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Пётр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Иванович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s://i.mycdn.me/i?r=AyH4iRPQ2q0otWIFepML2LxRbvQQAGkDcnzghBSUPeTRJw"/>
          <p:cNvPicPr/>
          <p:nvPr/>
        </p:nvPicPr>
        <p:blipFill>
          <a:blip r:embed="rId2" cstate="print"/>
          <a:srcRect l="30964" t="21083" r="41922" b="19327"/>
          <a:stretch>
            <a:fillRect/>
          </a:stretch>
        </p:blipFill>
        <p:spPr bwMode="auto">
          <a:xfrm>
            <a:off x="3635897" y="0"/>
            <a:ext cx="55081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4104456" cy="2952328"/>
          </a:xfrm>
          <a:prstGeom prst="rect">
            <a:avLst/>
          </a:prstGeom>
          <a:noFill/>
        </p:spPr>
      </p:pic>
      <p:pic>
        <p:nvPicPr>
          <p:cNvPr id="5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4318">
            <a:off x="5359228" y="5228860"/>
            <a:ext cx="3399664" cy="24263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152400"/>
            <a:ext cx="4211960" cy="262852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</a:rPr>
              <a:t>Буравенский</a:t>
            </a: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Иван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Александрович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s://i.mycdn.me/i?r=AyH4iRPQ2q0otWIFepML2LxRRn5Y-UvuG99WBF6NY-a7dw"/>
          <p:cNvPicPr/>
          <p:nvPr/>
        </p:nvPicPr>
        <p:blipFill>
          <a:blip r:embed="rId2" cstate="print"/>
          <a:srcRect l="30305" t="10826" r="43399" b="14530"/>
          <a:stretch>
            <a:fillRect/>
          </a:stretch>
        </p:blipFill>
        <p:spPr bwMode="auto">
          <a:xfrm>
            <a:off x="0" y="0"/>
            <a:ext cx="4932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9544" y="4437112"/>
            <a:ext cx="4104456" cy="2952328"/>
          </a:xfrm>
          <a:prstGeom prst="rect">
            <a:avLst/>
          </a:prstGeom>
          <a:noFill/>
        </p:spPr>
      </p:pic>
      <p:pic>
        <p:nvPicPr>
          <p:cNvPr id="5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4318">
            <a:off x="300703" y="5396089"/>
            <a:ext cx="2805690" cy="1938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3563888" cy="284455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Чумаков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Игнат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Иванович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s://i.mycdn.me/i?r=AyH4iRPQ2q0otWIFepML2LxRFVMB7UXfuRNbGrS36bLAMg"/>
          <p:cNvPicPr/>
          <p:nvPr/>
        </p:nvPicPr>
        <p:blipFill>
          <a:blip r:embed="rId2" cstate="print"/>
          <a:srcRect l="30643" t="12258" r="44489" b="38425"/>
          <a:stretch>
            <a:fillRect/>
          </a:stretch>
        </p:blipFill>
        <p:spPr bwMode="auto">
          <a:xfrm>
            <a:off x="3275857" y="0"/>
            <a:ext cx="58681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3136"/>
            <a:ext cx="4104456" cy="2952328"/>
          </a:xfrm>
          <a:prstGeom prst="rect">
            <a:avLst/>
          </a:prstGeom>
          <a:noFill/>
        </p:spPr>
      </p:pic>
      <p:pic>
        <p:nvPicPr>
          <p:cNvPr id="5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4318">
            <a:off x="5426290" y="4931386"/>
            <a:ext cx="3236671" cy="2738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476672"/>
            <a:ext cx="3707904" cy="219648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Усольцев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Михаил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>
                <a:solidFill>
                  <a:srgbClr val="FF0000"/>
                </a:solidFill>
              </a:rPr>
              <a:t>Валерьевич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пользователь\Documents\Локальный диск (D)\Мои рисунки\Фото\IMG_20170125_1405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5879914" cy="6840760"/>
          </a:xfrm>
          <a:prstGeom prst="rect">
            <a:avLst/>
          </a:prstGeom>
          <a:noFill/>
        </p:spPr>
      </p:pic>
      <p:pic>
        <p:nvPicPr>
          <p:cNvPr id="4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9544" y="4581128"/>
            <a:ext cx="4104456" cy="2952328"/>
          </a:xfrm>
          <a:prstGeom prst="rect">
            <a:avLst/>
          </a:prstGeom>
          <a:noFill/>
        </p:spPr>
      </p:pic>
      <p:pic>
        <p:nvPicPr>
          <p:cNvPr id="5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4318">
            <a:off x="92926" y="4881389"/>
            <a:ext cx="3194773" cy="2488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075240" cy="4860776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err="1" smtClean="0">
                <a:solidFill>
                  <a:srgbClr val="FF0000"/>
                </a:solidFill>
              </a:rPr>
              <a:t>Кирдяшов</a:t>
            </a:r>
            <a:r>
              <a:rPr lang="ru-RU" sz="8000" b="1" dirty="0" smtClean="0">
                <a:solidFill>
                  <a:srgbClr val="FF0000"/>
                </a:solidFill>
              </a:rPr>
              <a:t/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 smtClean="0">
                <a:solidFill>
                  <a:srgbClr val="FF0000"/>
                </a:solidFill>
              </a:rPr>
              <a:t>Александр</a:t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 err="1" smtClean="0">
                <a:solidFill>
                  <a:srgbClr val="FF0000"/>
                </a:solidFill>
              </a:rPr>
              <a:t>Евстигнеевич</a:t>
            </a:r>
            <a:r>
              <a:rPr lang="ru-RU" sz="8000" b="1" dirty="0" smtClean="0">
                <a:solidFill>
                  <a:srgbClr val="FF0000"/>
                </a:solidFill>
              </a:rPr>
              <a:t/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 smtClean="0">
                <a:solidFill>
                  <a:srgbClr val="FF0000"/>
                </a:solidFill>
              </a:rPr>
              <a:t>1911-1985гг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725144"/>
            <a:ext cx="4104456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755576" y="1268413"/>
            <a:ext cx="8388424" cy="558958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  <a:t>За чистое небо, за мир и покой</a:t>
            </a:r>
            <a:b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  <a:t>Вам, ветераны, поклон наш земной!</a:t>
            </a:r>
            <a:b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  <a:t>Заслуг перед Родиной ваших не счесть,</a:t>
            </a:r>
            <a:b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  <a:t>За это сегодня вам слава и честь —</a:t>
            </a:r>
            <a:b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  <a:t>За то, что не дали вы шансов врагам.</a:t>
            </a:r>
            <a:b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Franklin Gothic Medium Cond" pitchFamily="34" charset="0"/>
              </a:rPr>
              <a:t>Желаем здоровья и радости вам!</a:t>
            </a: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052" name="Picture 4" descr="https://1.bp.blogspot.com/-zdPR46nOalo/XnsKlTVnX4I/AAAAAAAAxOk/0IUI4qAISgY2KbEf67SDDgFKTlOMeWfGQCLcBGAsYHQ/s1600/9%2B%25D0%25BC%25D0%25B0%25D1%258F_DoV%2B%25289%25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573016" cy="3573016"/>
          </a:xfrm>
          <a:prstGeom prst="rect">
            <a:avLst/>
          </a:prstGeom>
          <a:noFill/>
        </p:spPr>
      </p:pic>
      <p:pic>
        <p:nvPicPr>
          <p:cNvPr id="2056" name="Picture 8" descr="https://fsd.multiurok.ru/html/2018/05/10/s_5af46f5c692bc/898801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81127"/>
            <a:ext cx="9144000" cy="3168353"/>
          </a:xfrm>
          <a:prstGeom prst="rect">
            <a:avLst/>
          </a:prstGeom>
          <a:noFill/>
        </p:spPr>
      </p:pic>
      <p:pic>
        <p:nvPicPr>
          <p:cNvPr id="2060" name="Picture 12" descr="https://avatars.mds.yandex.net/get-pdb/1651533/e729ce61-1ff1-45e6-9c64-41a11ea4a972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24127" y="1"/>
            <a:ext cx="4320480" cy="2780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152400"/>
            <a:ext cx="4402832" cy="37086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Герой Советского Союза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Воликов</a:t>
            </a:r>
            <a:r>
              <a:rPr lang="ru-RU" sz="6000" b="1" dirty="0" smtClean="0">
                <a:solidFill>
                  <a:srgbClr val="FF0000"/>
                </a:solidFill>
              </a:rPr>
              <a:t> Семен Антонович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3076" name="Picture 4" descr="C:\Users\пользователь\Documents\img1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231123" cy="6857999"/>
          </a:xfrm>
          <a:prstGeom prst="rect">
            <a:avLst/>
          </a:prstGeom>
          <a:noFill/>
        </p:spPr>
      </p:pic>
      <p:pic>
        <p:nvPicPr>
          <p:cNvPr id="13314" name="Picture 2" descr="https://img-fotki.yandex.ru/get/93949/66124276.368/0_ed018_ef9f9963_ori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3312662">
            <a:off x="-43861" y="4942894"/>
            <a:ext cx="3026432" cy="2090737"/>
          </a:xfrm>
          <a:prstGeom prst="rect">
            <a:avLst/>
          </a:prstGeom>
          <a:noFill/>
        </p:spPr>
      </p:pic>
      <p:pic>
        <p:nvPicPr>
          <p:cNvPr id="3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645024"/>
            <a:ext cx="4739680" cy="3554760"/>
          </a:xfrm>
          <a:prstGeom prst="rect">
            <a:avLst/>
          </a:prstGeom>
          <a:noFill/>
        </p:spPr>
      </p:pic>
      <p:pic>
        <p:nvPicPr>
          <p:cNvPr id="6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645024"/>
            <a:ext cx="4739680" cy="3554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kolyshley.pnzreg.ru/upload/iblock/0b6/0b6ec77869d7c36e6769b6a2ea7e9d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7366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21175560">
            <a:off x="5613587" y="4103369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</a:rPr>
              <a:t>1945 - 2021 </a:t>
            </a:r>
            <a:r>
              <a:rPr lang="ru-RU" sz="3600" b="1" i="1" dirty="0" smtClean="0">
                <a:solidFill>
                  <a:srgbClr val="C00000"/>
                </a:solidFill>
              </a:rPr>
              <a:t>гг</a:t>
            </a:r>
            <a:r>
              <a:rPr lang="ru-RU" sz="4800" b="1" i="1" dirty="0" smtClean="0">
                <a:solidFill>
                  <a:srgbClr val="C00000"/>
                </a:solidFill>
              </a:rPr>
              <a:t>.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5589240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</a:rPr>
              <a:t>76 </a:t>
            </a:r>
            <a:r>
              <a:rPr lang="ru-RU" sz="6000" b="1" dirty="0" smtClean="0">
                <a:solidFill>
                  <a:srgbClr val="C00000"/>
                </a:solidFill>
              </a:rPr>
              <a:t>лет</a:t>
            </a:r>
            <a:endParaRPr lang="ru-RU" sz="7200" b="1" dirty="0">
              <a:solidFill>
                <a:srgbClr val="C00000"/>
              </a:solidFill>
            </a:endParaRPr>
          </a:p>
        </p:txBody>
      </p:sp>
      <p:pic>
        <p:nvPicPr>
          <p:cNvPr id="28676" name="Picture 4" descr="https://avatars.mds.yandex.net/get-zen_doc/173924/pub_5e3fa862cbb49f45fcf92651_5e3fa9f9a183c0189690eb1f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79230">
            <a:off x="5884350" y="4739968"/>
            <a:ext cx="2947496" cy="2574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3827463" cy="29892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 smtClean="0">
                <a:solidFill>
                  <a:srgbClr val="FF0000"/>
                </a:solidFill>
              </a:rPr>
              <a:t>Лисицкий</a:t>
            </a:r>
            <a:r>
              <a:rPr lang="ru-RU" sz="5400" b="1" dirty="0" smtClean="0">
                <a:solidFill>
                  <a:srgbClr val="FF0000"/>
                </a:solidFill>
              </a:rPr>
              <a:t> Иван Захарович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пользователь\Documents\img1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2683" y="0"/>
            <a:ext cx="4941317" cy="6858000"/>
          </a:xfrm>
          <a:prstGeom prst="rect">
            <a:avLst/>
          </a:prstGeom>
          <a:noFill/>
        </p:spPr>
      </p:pic>
      <p:pic>
        <p:nvPicPr>
          <p:cNvPr id="6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7616" y="4470241"/>
            <a:ext cx="3456384" cy="2387759"/>
          </a:xfrm>
          <a:prstGeom prst="rect">
            <a:avLst/>
          </a:prstGeom>
          <a:noFill/>
        </p:spPr>
      </p:pic>
      <p:pic>
        <p:nvPicPr>
          <p:cNvPr id="7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53036"/>
            <a:ext cx="4139952" cy="3104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88025" y="0"/>
            <a:ext cx="4355976" cy="306863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Лысенко Пётр Иванович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пользователь\Documents\img1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791"/>
            <a:ext cx="4716016" cy="6779209"/>
          </a:xfrm>
          <a:prstGeom prst="rect">
            <a:avLst/>
          </a:prstGeom>
          <a:noFill/>
        </p:spPr>
      </p:pic>
      <p:pic>
        <p:nvPicPr>
          <p:cNvPr id="6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65271">
            <a:off x="-73709" y="4474343"/>
            <a:ext cx="3456384" cy="2387759"/>
          </a:xfrm>
          <a:prstGeom prst="rect">
            <a:avLst/>
          </a:prstGeom>
          <a:noFill/>
        </p:spPr>
      </p:pic>
      <p:pic>
        <p:nvPicPr>
          <p:cNvPr id="7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53036"/>
            <a:ext cx="4139952" cy="3104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4355976" cy="252028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 smtClean="0">
                <a:solidFill>
                  <a:srgbClr val="FF0000"/>
                </a:solidFill>
              </a:rPr>
              <a:t>Тесля</a:t>
            </a: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 Фёдор Дмитриевич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пользователь\Documents\img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4909" y="0"/>
            <a:ext cx="4879091" cy="6858000"/>
          </a:xfrm>
          <a:prstGeom prst="rect">
            <a:avLst/>
          </a:prstGeom>
          <a:noFill/>
        </p:spPr>
      </p:pic>
      <p:pic>
        <p:nvPicPr>
          <p:cNvPr id="6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72886">
            <a:off x="5568529" y="4689190"/>
            <a:ext cx="3456384" cy="2387759"/>
          </a:xfrm>
          <a:prstGeom prst="rect">
            <a:avLst/>
          </a:prstGeom>
          <a:noFill/>
        </p:spPr>
      </p:pic>
      <p:pic>
        <p:nvPicPr>
          <p:cNvPr id="7" name="Picture 2" descr="https://hub.ldpr.ru/media/images/leningrad/9eedb7a20c8219301448e360f3dc0a7958f2175bf7f8492c12e611c6d2e8a10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7072"/>
            <a:ext cx="4320480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152400"/>
            <a:ext cx="4104456" cy="313258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err="1" smtClean="0">
                <a:solidFill>
                  <a:srgbClr val="FF0000"/>
                </a:solidFill>
              </a:rPr>
              <a:t>Сухотерин</a:t>
            </a:r>
            <a:r>
              <a:rPr lang="ru-RU" sz="5400" b="1" dirty="0" smtClean="0">
                <a:solidFill>
                  <a:srgbClr val="FF0000"/>
                </a:solidFill>
              </a:rPr>
              <a:t> Василий Алексеевич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пользователь\Documents\img1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66599" cy="6858000"/>
          </a:xfrm>
          <a:prstGeom prst="rect">
            <a:avLst/>
          </a:prstGeom>
          <a:noFill/>
        </p:spPr>
      </p:pic>
      <p:pic>
        <p:nvPicPr>
          <p:cNvPr id="6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07426">
            <a:off x="16874" y="4424992"/>
            <a:ext cx="3456384" cy="2387759"/>
          </a:xfrm>
          <a:prstGeom prst="rect">
            <a:avLst/>
          </a:prstGeom>
          <a:noFill/>
        </p:spPr>
      </p:pic>
      <p:pic>
        <p:nvPicPr>
          <p:cNvPr id="7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53036"/>
            <a:ext cx="4139952" cy="3104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3924300" cy="32051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Верёвкин Алексей Порфирьевич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9" name="Picture 3" descr="C:\Users\пользователь\Documents\img1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8129" y="0"/>
            <a:ext cx="5465871" cy="6858000"/>
          </a:xfrm>
          <a:prstGeom prst="rect">
            <a:avLst/>
          </a:prstGeom>
          <a:noFill/>
        </p:spPr>
      </p:pic>
      <p:pic>
        <p:nvPicPr>
          <p:cNvPr id="8194" name="Picture 2" descr="https://img-fotki.yandex.ru/get/93949/66124276.368/0_ed018_ef9f9963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91494">
            <a:off x="5460766" y="4727986"/>
            <a:ext cx="3456384" cy="2387759"/>
          </a:xfrm>
          <a:prstGeom prst="rect">
            <a:avLst/>
          </a:prstGeom>
          <a:noFill/>
        </p:spPr>
      </p:pic>
      <p:pic>
        <p:nvPicPr>
          <p:cNvPr id="6" name="Picture 2" descr="https://hub.ldpr.ru/media/images/leningrad/9eedb7a20c8219301448e360f3dc0a7958f2175bf7f8492c12e611c6d2e8a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49080"/>
            <a:ext cx="3611893" cy="2708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152400"/>
            <a:ext cx="4499992" cy="31325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Бобровский Михаил Петрович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1921-1991 гг.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0242" name="Picture 2" descr="C:\Users\пользователь\Documents\img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47449" cy="6858000"/>
          </a:xfrm>
          <a:prstGeom prst="rect">
            <a:avLst/>
          </a:prstGeom>
          <a:noFill/>
        </p:spPr>
      </p:pic>
      <p:pic>
        <p:nvPicPr>
          <p:cNvPr id="5" name="Picture 2" descr="https://hub.ldpr.ru/media/images/leningrad/9eedb7a20c8219301448e360f3dc0a7958f2175bf7f8492c12e611c6d2e8a1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933056"/>
            <a:ext cx="4283968" cy="3212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7">
      <a:dk1>
        <a:sysClr val="windowText" lastClr="000000"/>
      </a:dk1>
      <a:lt1>
        <a:sysClr val="window" lastClr="FFFFFF"/>
      </a:lt1>
      <a:dk2>
        <a:srgbClr val="F0B81F"/>
      </a:dk2>
      <a:lt2>
        <a:srgbClr val="C5D1D7"/>
      </a:lt2>
      <a:accent1>
        <a:srgbClr val="D16349"/>
      </a:accent1>
      <a:accent2>
        <a:srgbClr val="7E5F08"/>
      </a:accent2>
      <a:accent3>
        <a:srgbClr val="8CADAE"/>
      </a:accent3>
      <a:accent4>
        <a:srgbClr val="8C7B70"/>
      </a:accent4>
      <a:accent5>
        <a:srgbClr val="8FB08C"/>
      </a:accent5>
      <a:accent6>
        <a:srgbClr val="342703"/>
      </a:accent6>
      <a:hlink>
        <a:srgbClr val="00A3D6"/>
      </a:hlink>
      <a:folHlink>
        <a:srgbClr val="694F07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907</TotalTime>
  <Words>78</Words>
  <Application>Microsoft Office PowerPoint</Application>
  <PresentationFormat>Экран (4:3)</PresentationFormat>
  <Paragraphs>34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Бумажная</vt:lpstr>
      <vt:lpstr>МБОУ Светочниковская СОШ</vt:lpstr>
      <vt:lpstr>Слайд 2</vt:lpstr>
      <vt:lpstr>Герой Советского Союза  Воликов Семен Антонович</vt:lpstr>
      <vt:lpstr>Лисицкий Иван Захарович</vt:lpstr>
      <vt:lpstr>Лысенко Пётр Иванович</vt:lpstr>
      <vt:lpstr>Тесля  Фёдор Дмитриевич</vt:lpstr>
      <vt:lpstr>Сухотерин Василий Алексеевич</vt:lpstr>
      <vt:lpstr>Верёвкин Алексей Порфирьевич </vt:lpstr>
      <vt:lpstr>Бобровский Михаил Петрович 1921-1991 гг.</vt:lpstr>
      <vt:lpstr>Любомищенко Владимир Филлипович</vt:lpstr>
      <vt:lpstr>Фоменко Петр Иванович 1919 -2010 гг.</vt:lpstr>
      <vt:lpstr>Ситников Михаил Иванович </vt:lpstr>
      <vt:lpstr>Гладченко Иван Аристархович 1921 -1995 гг.</vt:lpstr>
      <vt:lpstr>Краснов Петр Петрович 1913-2003 гг.</vt:lpstr>
      <vt:lpstr>Колоскова Вера Семёновна 08.09.1919- 25.05.2017 гг.</vt:lpstr>
      <vt:lpstr>Тарасов Александр Тимофеевич 21.02.1914-17.01.1944</vt:lpstr>
      <vt:lpstr>Ряснов Иван Стефанович Майор 1923-1995 гг.</vt:lpstr>
      <vt:lpstr>Букаев Захар Степанович   1915 -1987 гг.</vt:lpstr>
      <vt:lpstr>Тищенко Василий Васильевич 1908-1943 гг.</vt:lpstr>
      <vt:lpstr>Филимонов Ефим  Васильевич</vt:lpstr>
      <vt:lpstr>Рябцев  Иван Иванович</vt:lpstr>
      <vt:lpstr>Воробьёв Иван Дмитриевич</vt:lpstr>
      <vt:lpstr>Подкуйко  Иван Васильевич</vt:lpstr>
      <vt:lpstr>Волков Пётр Иванович</vt:lpstr>
      <vt:lpstr>Буравенский Иван Александрович</vt:lpstr>
      <vt:lpstr>Чумаков Игнат Иванович</vt:lpstr>
      <vt:lpstr>Усольцев Михаил Валерьевич</vt:lpstr>
      <vt:lpstr>Кирдяшов Александр Евстигнеевич 1911-1985гг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Светочниковская СОШ</dc:title>
  <dc:creator>пользователь</dc:creator>
  <cp:lastModifiedBy>пользователь</cp:lastModifiedBy>
  <cp:revision>14</cp:revision>
  <dcterms:created xsi:type="dcterms:W3CDTF">2021-04-30T20:58:17Z</dcterms:created>
  <dcterms:modified xsi:type="dcterms:W3CDTF">2021-11-14T15:16:50Z</dcterms:modified>
</cp:coreProperties>
</file>